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57" r:id="rId6"/>
    <p:sldId id="258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3AE0-34C8-4F19-8C01-0555306939D8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60FFB7-0F84-4961-A9F0-22D638F2F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3AE0-34C8-4F19-8C01-0555306939D8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FFB7-0F84-4961-A9F0-22D638F2F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3AE0-34C8-4F19-8C01-0555306939D8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FFB7-0F84-4961-A9F0-22D638F2F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3AE0-34C8-4F19-8C01-0555306939D8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60FFB7-0F84-4961-A9F0-22D638F2F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3AE0-34C8-4F19-8C01-0555306939D8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FFB7-0F84-4961-A9F0-22D638F2F8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3AE0-34C8-4F19-8C01-0555306939D8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FFB7-0F84-4961-A9F0-22D638F2F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3AE0-34C8-4F19-8C01-0555306939D8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460FFB7-0F84-4961-A9F0-22D638F2F8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3AE0-34C8-4F19-8C01-0555306939D8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FFB7-0F84-4961-A9F0-22D638F2F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3AE0-34C8-4F19-8C01-0555306939D8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FFB7-0F84-4961-A9F0-22D638F2F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3AE0-34C8-4F19-8C01-0555306939D8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FFB7-0F84-4961-A9F0-22D638F2F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3AE0-34C8-4F19-8C01-0555306939D8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0FFB7-0F84-4961-A9F0-22D638F2F8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C13AE0-34C8-4F19-8C01-0555306939D8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60FFB7-0F84-4961-A9F0-22D638F2F8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20689"/>
            <a:ext cx="8458200" cy="2232248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Работы учащихся 5 класса</a:t>
            </a:r>
            <a:b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витражными </a:t>
            </a:r>
            <a: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красками на интегриров</a:t>
            </a:r>
            <a: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анном</a:t>
            </a:r>
            <a: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</a:t>
            </a:r>
            <a: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роке </a:t>
            </a:r>
            <a:b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 информ</a:t>
            </a:r>
            <a: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атике</a:t>
            </a:r>
            <a: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технологии</a:t>
            </a:r>
            <a:endParaRPr lang="ru-RU" sz="40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Учитель информатики и технологии Филиала МКОУ СОШ </a:t>
            </a:r>
            <a:r>
              <a:rPr lang="ru-RU" sz="2800" i="1" dirty="0" err="1" smtClean="0">
                <a:solidFill>
                  <a:srgbClr val="7030A0"/>
                </a:solidFill>
              </a:rPr>
              <a:t>с.Суадаг</a:t>
            </a:r>
            <a:r>
              <a:rPr lang="ru-RU" sz="2800" i="1" dirty="0" smtClean="0">
                <a:solidFill>
                  <a:srgbClr val="7030A0"/>
                </a:solidFill>
              </a:rPr>
              <a:t> в </a:t>
            </a:r>
            <a:r>
              <a:rPr lang="ru-RU" sz="2800" i="1" dirty="0" err="1" smtClean="0">
                <a:solidFill>
                  <a:srgbClr val="7030A0"/>
                </a:solidFill>
              </a:rPr>
              <a:t>с.Хаталдон</a:t>
            </a:r>
            <a:endParaRPr lang="ru-RU" sz="2800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i="1" dirty="0" err="1" smtClean="0">
                <a:solidFill>
                  <a:srgbClr val="7030A0"/>
                </a:solidFill>
              </a:rPr>
              <a:t>Цховребова</a:t>
            </a:r>
            <a:r>
              <a:rPr lang="ru-RU" sz="2800" i="1" dirty="0" smtClean="0">
                <a:solidFill>
                  <a:srgbClr val="7030A0"/>
                </a:solidFill>
              </a:rPr>
              <a:t> Марина </a:t>
            </a:r>
            <a:r>
              <a:rPr lang="ru-RU" sz="2800" i="1" dirty="0" err="1" smtClean="0">
                <a:solidFill>
                  <a:srgbClr val="7030A0"/>
                </a:solidFill>
              </a:rPr>
              <a:t>Алибековна</a:t>
            </a:r>
            <a:endParaRPr lang="ru-RU" sz="28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000" dirty="0" smtClean="0"/>
              <a:t>Работы </a:t>
            </a:r>
            <a:br>
              <a:rPr lang="ru-RU" sz="2000" dirty="0" smtClean="0"/>
            </a:br>
            <a:r>
              <a:rPr lang="ru-RU" sz="2000" dirty="0" err="1" smtClean="0"/>
              <a:t>Абировой</a:t>
            </a:r>
            <a:r>
              <a:rPr lang="ru-RU" sz="2000" dirty="0" smtClean="0"/>
              <a:t>  </a:t>
            </a:r>
            <a:r>
              <a:rPr lang="ru-RU" sz="2000" dirty="0" err="1" smtClean="0"/>
              <a:t>Сабрины</a:t>
            </a:r>
            <a:r>
              <a:rPr lang="ru-RU" sz="2000" dirty="0" smtClean="0"/>
              <a:t>  и  </a:t>
            </a:r>
            <a:r>
              <a:rPr lang="ru-RU" sz="2000" dirty="0" err="1" smtClean="0"/>
              <a:t>Хубецовой</a:t>
            </a:r>
            <a:r>
              <a:rPr lang="ru-RU" sz="2000" dirty="0" smtClean="0"/>
              <a:t> </a:t>
            </a:r>
            <a:r>
              <a:rPr lang="ru-RU" sz="2000" dirty="0" err="1" smtClean="0"/>
              <a:t>Милены</a:t>
            </a:r>
            <a:r>
              <a:rPr lang="ru-RU" sz="2000" dirty="0" smtClean="0"/>
              <a:t>  </a:t>
            </a:r>
            <a:endParaRPr lang="ru-RU" sz="2000" dirty="0"/>
          </a:p>
        </p:txBody>
      </p:sp>
      <p:pic>
        <p:nvPicPr>
          <p:cNvPr id="39940" name="Содержимое 5" descr="CIMG20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276475"/>
            <a:ext cx="4038600" cy="3949700"/>
          </a:xfrm>
        </p:spPr>
      </p:pic>
      <p:pic>
        <p:nvPicPr>
          <p:cNvPr id="39938" name="Содержимое 5" descr="CIMG20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1628800"/>
            <a:ext cx="4038600" cy="4321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000" dirty="0" smtClean="0"/>
              <a:t>Работы</a:t>
            </a:r>
            <a:br>
              <a:rPr lang="ru-RU" sz="2000" dirty="0" smtClean="0"/>
            </a:br>
            <a:r>
              <a:rPr lang="ru-RU" sz="2000" dirty="0" err="1" smtClean="0"/>
              <a:t>Бетрозова</a:t>
            </a:r>
            <a:r>
              <a:rPr lang="ru-RU" sz="2000" dirty="0" smtClean="0"/>
              <a:t> Алана и </a:t>
            </a:r>
            <a:r>
              <a:rPr lang="ru-RU" sz="2000" dirty="0" err="1" smtClean="0"/>
              <a:t>Сиукаевой</a:t>
            </a:r>
            <a:r>
              <a:rPr lang="ru-RU" sz="2000" dirty="0" smtClean="0"/>
              <a:t> </a:t>
            </a:r>
            <a:r>
              <a:rPr lang="ru-RU" sz="2000" dirty="0" err="1" smtClean="0"/>
              <a:t>Миланы</a:t>
            </a:r>
            <a:endParaRPr lang="ru-RU" sz="2000" dirty="0"/>
          </a:p>
        </p:txBody>
      </p:sp>
      <p:pic>
        <p:nvPicPr>
          <p:cNvPr id="40962" name="Содержимое 4" descr="CIMG20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5013" y="1481138"/>
            <a:ext cx="3482975" cy="4525962"/>
          </a:xfrm>
        </p:spPr>
      </p:pic>
      <p:pic>
        <p:nvPicPr>
          <p:cNvPr id="40963" name="Содержимое 5" descr="CIMG20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23043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err="1" smtClean="0"/>
              <a:t>Хубаева</a:t>
            </a:r>
            <a:r>
              <a:rPr lang="ru-RU" dirty="0" smtClean="0"/>
              <a:t> </a:t>
            </a:r>
            <a:r>
              <a:rPr lang="ru-RU" dirty="0" err="1" smtClean="0"/>
              <a:t>Эмилия</a:t>
            </a:r>
            <a:r>
              <a:rPr lang="ru-RU" dirty="0" smtClean="0"/>
              <a:t> и </a:t>
            </a:r>
            <a:r>
              <a:rPr lang="ru-RU" dirty="0" err="1" smtClean="0"/>
              <a:t>Сиукаева</a:t>
            </a:r>
            <a:r>
              <a:rPr lang="ru-RU" dirty="0" smtClean="0"/>
              <a:t> Милана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 smtClean="0"/>
              <a:t>докладом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6558" y="1602119"/>
            <a:ext cx="6030884" cy="4522124"/>
          </a:xfrm>
        </p:spPr>
      </p:pic>
    </p:spTree>
    <p:extLst>
      <p:ext uri="{BB962C8B-B14F-4D97-AF65-F5344CB8AC3E}">
        <p14:creationId xmlns:p14="http://schemas.microsoft.com/office/powerpoint/2010/main" xmlns="" val="252227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Гости на открытом интегрированном уроке - методист СОРИПКРО </a:t>
            </a:r>
            <a:r>
              <a:rPr lang="ru-RU" sz="1600" dirty="0" err="1" smtClean="0"/>
              <a:t>Алборова</a:t>
            </a:r>
            <a:r>
              <a:rPr lang="ru-RU" sz="1600" dirty="0" smtClean="0"/>
              <a:t> Ж.И., методист УО </a:t>
            </a:r>
            <a:r>
              <a:rPr lang="ru-RU" sz="1600" dirty="0" err="1" smtClean="0"/>
              <a:t>Алагирского</a:t>
            </a:r>
            <a:r>
              <a:rPr lang="ru-RU" sz="1600" dirty="0" smtClean="0"/>
              <a:t> р-на </a:t>
            </a:r>
            <a:r>
              <a:rPr lang="ru-RU" sz="1600" dirty="0" err="1" smtClean="0"/>
              <a:t>Дарчиева</a:t>
            </a:r>
            <a:r>
              <a:rPr lang="ru-RU" sz="1600" dirty="0" smtClean="0"/>
              <a:t> Е.П., методист Мо учителей информатики </a:t>
            </a:r>
            <a:r>
              <a:rPr lang="ru-RU" sz="1600" dirty="0" err="1" smtClean="0"/>
              <a:t>Каболова</a:t>
            </a:r>
            <a:r>
              <a:rPr lang="ru-RU" sz="1600" dirty="0" smtClean="0"/>
              <a:t> И.К. и учителя информатики школ </a:t>
            </a:r>
            <a:r>
              <a:rPr lang="ru-RU" sz="1600" dirty="0" err="1" smtClean="0"/>
              <a:t>Алагирского</a:t>
            </a:r>
            <a:r>
              <a:rPr lang="ru-RU" sz="1600" dirty="0" smtClean="0"/>
              <a:t> р-на</a:t>
            </a:r>
            <a:endParaRPr lang="ru-RU" sz="1600" dirty="0"/>
          </a:p>
        </p:txBody>
      </p:sp>
      <p:pic>
        <p:nvPicPr>
          <p:cNvPr id="4" name="Содержимое 3" descr="CIMG34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7488832" cy="532859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Дзарасова</a:t>
            </a:r>
            <a:r>
              <a:rPr lang="ru-RU" dirty="0" smtClean="0"/>
              <a:t> Алла </a:t>
            </a:r>
            <a:r>
              <a:rPr lang="ru-RU" dirty="0" err="1" smtClean="0"/>
              <a:t>Созырикоевна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 smtClean="0"/>
              <a:t>д</a:t>
            </a:r>
            <a:r>
              <a:rPr lang="ru-RU" dirty="0" smtClean="0"/>
              <a:t>окладом</a:t>
            </a:r>
            <a:endParaRPr lang="ru-RU" dirty="0"/>
          </a:p>
        </p:txBody>
      </p:sp>
      <p:pic>
        <p:nvPicPr>
          <p:cNvPr id="5" name="Содержимое 4" descr="CIMG34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CIMG34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endParaRPr lang="ru-RU" sz="4800" dirty="0"/>
          </a:p>
        </p:txBody>
      </p:sp>
      <p:pic>
        <p:nvPicPr>
          <p:cNvPr id="30724" name="Содержимое 4" descr="CIMG20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412875"/>
            <a:ext cx="4038600" cy="3028950"/>
          </a:xfrm>
        </p:spPr>
      </p:pic>
      <p:pic>
        <p:nvPicPr>
          <p:cNvPr id="30722" name="Содержимое 5" descr="CIMG20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99907" y="2447405"/>
            <a:ext cx="4039985" cy="3029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1748" name="Содержимое 7" descr="CIMG20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0307" y="2447405"/>
            <a:ext cx="4039985" cy="3029989"/>
          </a:xfrm>
        </p:spPr>
      </p:pic>
      <p:pic>
        <p:nvPicPr>
          <p:cNvPr id="31746" name="Содержимое 5" descr="CIMG20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69215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chemeClr val="accent2"/>
                </a:solidFill>
              </a:rPr>
              <a:t>Работы</a:t>
            </a:r>
            <a:br>
              <a:rPr lang="ru-RU" sz="2000" dirty="0" smtClean="0">
                <a:solidFill>
                  <a:schemeClr val="accent2"/>
                </a:solidFill>
              </a:rPr>
            </a:br>
            <a:r>
              <a:rPr lang="ru-RU" sz="2000" dirty="0" err="1" smtClean="0">
                <a:solidFill>
                  <a:schemeClr val="accent2"/>
                </a:solidFill>
              </a:rPr>
              <a:t>Хубецовой</a:t>
            </a:r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</a:rPr>
              <a:t>Милены</a:t>
            </a:r>
            <a:r>
              <a:rPr lang="ru-RU" sz="2000" dirty="0" smtClean="0">
                <a:solidFill>
                  <a:schemeClr val="accent2"/>
                </a:solidFill>
              </a:rPr>
              <a:t>,  </a:t>
            </a:r>
            <a:r>
              <a:rPr lang="ru-RU" sz="2000" dirty="0" err="1" smtClean="0">
                <a:solidFill>
                  <a:schemeClr val="accent2"/>
                </a:solidFill>
              </a:rPr>
              <a:t>Хубаевой</a:t>
            </a:r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</a:rPr>
              <a:t>Эмилии</a:t>
            </a:r>
            <a:r>
              <a:rPr lang="ru-RU" sz="2000" dirty="0" smtClean="0">
                <a:solidFill>
                  <a:schemeClr val="accent2"/>
                </a:solidFill>
              </a:rPr>
              <a:t>,  </a:t>
            </a:r>
            <a:r>
              <a:rPr lang="ru-RU" sz="2000" dirty="0" err="1" smtClean="0">
                <a:solidFill>
                  <a:schemeClr val="accent2"/>
                </a:solidFill>
              </a:rPr>
              <a:t>Сиукаевой</a:t>
            </a:r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 err="1" smtClean="0">
                <a:solidFill>
                  <a:schemeClr val="accent2"/>
                </a:solidFill>
              </a:rPr>
              <a:t>Миланы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36868" name="Содержимое 5" descr="CIMG20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12875"/>
            <a:ext cx="4038600" cy="4103688"/>
          </a:xfrm>
        </p:spPr>
      </p:pic>
      <p:pic>
        <p:nvPicPr>
          <p:cNvPr id="36866" name="Содержимое 5" descr="CIMG20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99907" y="2447405"/>
            <a:ext cx="4039985" cy="3029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000" dirty="0" smtClean="0"/>
              <a:t>Работы </a:t>
            </a:r>
            <a:br>
              <a:rPr lang="ru-RU" sz="2000" dirty="0" smtClean="0"/>
            </a:br>
            <a:r>
              <a:rPr lang="ru-RU" sz="2000" dirty="0" err="1" smtClean="0"/>
              <a:t>Маргиева</a:t>
            </a:r>
            <a:r>
              <a:rPr lang="ru-RU" sz="2000" dirty="0" smtClean="0"/>
              <a:t> Марата и </a:t>
            </a:r>
            <a:r>
              <a:rPr lang="ru-RU" sz="2000" dirty="0" err="1" smtClean="0"/>
              <a:t>Огоева</a:t>
            </a:r>
            <a:r>
              <a:rPr lang="ru-RU" sz="2000" dirty="0" smtClean="0"/>
              <a:t> Мурата</a:t>
            </a:r>
            <a:endParaRPr lang="ru-RU" sz="2000" dirty="0"/>
          </a:p>
        </p:txBody>
      </p:sp>
      <p:pic>
        <p:nvPicPr>
          <p:cNvPr id="37890" name="Содержимое 4" descr="CIMG2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844675"/>
            <a:ext cx="4038600" cy="3671888"/>
          </a:xfrm>
        </p:spPr>
      </p:pic>
      <p:pic>
        <p:nvPicPr>
          <p:cNvPr id="37892" name="Содержимое 5" descr="CIMG20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19003"/>
            <a:ext cx="4343400" cy="36867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000" dirty="0" smtClean="0"/>
              <a:t>Работы</a:t>
            </a:r>
            <a:br>
              <a:rPr lang="ru-RU" sz="2000" dirty="0" smtClean="0"/>
            </a:br>
            <a:r>
              <a:rPr lang="ru-RU" sz="2000" dirty="0" err="1" smtClean="0"/>
              <a:t>Цховребова</a:t>
            </a:r>
            <a:r>
              <a:rPr lang="ru-RU" sz="2000" dirty="0" smtClean="0"/>
              <a:t> Тимура, </a:t>
            </a:r>
            <a:r>
              <a:rPr lang="ru-RU" sz="2000" dirty="0" err="1" smtClean="0"/>
              <a:t>Хубаевой</a:t>
            </a:r>
            <a:r>
              <a:rPr lang="ru-RU" sz="2000" dirty="0" smtClean="0"/>
              <a:t> </a:t>
            </a:r>
            <a:r>
              <a:rPr lang="ru-RU" sz="2000" dirty="0" err="1" smtClean="0"/>
              <a:t>Эмилии</a:t>
            </a:r>
            <a:r>
              <a:rPr lang="ru-RU" sz="2000" dirty="0" smtClean="0"/>
              <a:t> и </a:t>
            </a:r>
            <a:r>
              <a:rPr lang="ru-RU" sz="2000" dirty="0" err="1" smtClean="0"/>
              <a:t>Котаева</a:t>
            </a:r>
            <a:r>
              <a:rPr lang="ru-RU" sz="2000" dirty="0" smtClean="0"/>
              <a:t> Марата</a:t>
            </a:r>
            <a:endParaRPr lang="ru-RU" sz="2000" dirty="0"/>
          </a:p>
        </p:txBody>
      </p:sp>
      <p:pic>
        <p:nvPicPr>
          <p:cNvPr id="38916" name="Содержимое 5" descr="CIMG20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196975"/>
            <a:ext cx="4038600" cy="4319588"/>
          </a:xfrm>
        </p:spPr>
      </p:pic>
      <p:pic>
        <p:nvPicPr>
          <p:cNvPr id="38914" name="Содержимое 5" descr="CIMG20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99907" y="2447405"/>
            <a:ext cx="4039985" cy="3029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</TotalTime>
  <Words>62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Работы учащихся 5 класса  витражными красками на интегрированном уроке  по информатике и технологии</vt:lpstr>
      <vt:lpstr> Хубаева Эмилия и Сиукаева Милана  с докладом</vt:lpstr>
      <vt:lpstr>Гости на открытом интегрированном уроке - методист СОРИПКРО Алборова Ж.И., методист УО Алагирского р-на Дарчиева Е.П., методист Мо учителей информатики Каболова И.К. и учителя информатики школ Алагирского р-на</vt:lpstr>
      <vt:lpstr>Дзарасова Алла Созырикоевна  с докладом</vt:lpstr>
      <vt:lpstr>Слайд 5</vt:lpstr>
      <vt:lpstr>Слайд 6</vt:lpstr>
      <vt:lpstr>Работы Хубецовой Милены,  Хубаевой Эмилии,  Сиукаевой Миланы</vt:lpstr>
      <vt:lpstr>Работы  Маргиева Марата и Огоева Мурата</vt:lpstr>
      <vt:lpstr>Работы Цховребова Тимура, Хубаевой Эмилии и Котаева Марата</vt:lpstr>
      <vt:lpstr>Работы  Абировой  Сабрины  и  Хубецовой Милены  </vt:lpstr>
      <vt:lpstr>Работы Бетрозова Алана и Сиукаевой Миланы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Работы учащихся 5 класса витражными красками.</dc:title>
  <dc:creator>User</dc:creator>
  <cp:lastModifiedBy>User</cp:lastModifiedBy>
  <cp:revision>8</cp:revision>
  <dcterms:created xsi:type="dcterms:W3CDTF">2013-11-27T19:57:24Z</dcterms:created>
  <dcterms:modified xsi:type="dcterms:W3CDTF">2014-02-15T18:34:44Z</dcterms:modified>
</cp:coreProperties>
</file>